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63" r:id="rId2"/>
    <p:sldId id="259" r:id="rId3"/>
    <p:sldId id="261" r:id="rId4"/>
    <p:sldId id="262" r:id="rId5"/>
    <p:sldId id="260" r:id="rId6"/>
    <p:sldId id="256" r:id="rId7"/>
    <p:sldId id="258" r:id="rId8"/>
    <p:sldId id="25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56" autoAdjust="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4F67B1-AE70-4701-8F52-E55C2F68F20B}" type="datetimeFigureOut">
              <a:rPr lang="en-US" smtClean="0"/>
              <a:t>10/24/2008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13ABF2-BDAA-434E-86D3-D5011E4C97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A4614B-A10F-4004-BF00-A4EC48562FBA}" type="slidenum">
              <a:rPr lang="en-US"/>
              <a:pPr/>
              <a:t>4</a:t>
            </a:fld>
            <a:endParaRPr lang="en-US"/>
          </a:p>
        </p:txBody>
      </p:sp>
      <p:sp>
        <p:nvSpPr>
          <p:cNvPr id="4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1907 Autoportrait.jpg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A4248-ED41-4CF5-A7DA-82CCCBE3D51B}" type="datetimeFigureOut">
              <a:rPr lang="en-US" smtClean="0"/>
              <a:t>10/24/2008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57397-46E8-48D9-B4D4-9A5A364183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A4248-ED41-4CF5-A7DA-82CCCBE3D51B}" type="datetimeFigureOut">
              <a:rPr lang="en-US" smtClean="0"/>
              <a:t>10/24/2008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57397-46E8-48D9-B4D4-9A5A364183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A4248-ED41-4CF5-A7DA-82CCCBE3D51B}" type="datetimeFigureOut">
              <a:rPr lang="en-US" smtClean="0"/>
              <a:t>10/24/2008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57397-46E8-48D9-B4D4-9A5A364183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A4248-ED41-4CF5-A7DA-82CCCBE3D51B}" type="datetimeFigureOut">
              <a:rPr lang="en-US" smtClean="0"/>
              <a:t>10/24/2008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57397-46E8-48D9-B4D4-9A5A364183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A4248-ED41-4CF5-A7DA-82CCCBE3D51B}" type="datetimeFigureOut">
              <a:rPr lang="en-US" smtClean="0"/>
              <a:t>10/24/2008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57397-46E8-48D9-B4D4-9A5A364183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A4248-ED41-4CF5-A7DA-82CCCBE3D51B}" type="datetimeFigureOut">
              <a:rPr lang="en-US" smtClean="0"/>
              <a:t>10/24/2008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57397-46E8-48D9-B4D4-9A5A364183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A4248-ED41-4CF5-A7DA-82CCCBE3D51B}" type="datetimeFigureOut">
              <a:rPr lang="en-US" smtClean="0"/>
              <a:t>10/24/2008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57397-46E8-48D9-B4D4-9A5A364183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A4248-ED41-4CF5-A7DA-82CCCBE3D51B}" type="datetimeFigureOut">
              <a:rPr lang="en-US" smtClean="0"/>
              <a:t>10/24/2008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57397-46E8-48D9-B4D4-9A5A364183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A4248-ED41-4CF5-A7DA-82CCCBE3D51B}" type="datetimeFigureOut">
              <a:rPr lang="en-US" smtClean="0"/>
              <a:t>10/24/2008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57397-46E8-48D9-B4D4-9A5A364183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A4248-ED41-4CF5-A7DA-82CCCBE3D51B}" type="datetimeFigureOut">
              <a:rPr lang="en-US" smtClean="0"/>
              <a:t>10/24/2008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57397-46E8-48D9-B4D4-9A5A364183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A4248-ED41-4CF5-A7DA-82CCCBE3D51B}" type="datetimeFigureOut">
              <a:rPr lang="en-US" smtClean="0"/>
              <a:t>10/24/2008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2E57397-46E8-48D9-B4D4-9A5A364183E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1A4248-ED41-4CF5-A7DA-82CCCBE3D51B}" type="datetimeFigureOut">
              <a:rPr lang="en-US" smtClean="0"/>
              <a:t>10/24/2008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2E57397-46E8-48D9-B4D4-9A5A364183E0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www.amazon.fr/gp/product/images/B0016L0UZM/ref=dp_image_0/279-4073601-1174943?ie=UTF8&amp;n=57004031&amp;s=kitchen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isceau.com/pica_oe_auto1.htm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Pablo Picasso (1881-1973)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Né</a:t>
            </a:r>
            <a:r>
              <a:rPr lang="en-US" dirty="0" smtClean="0"/>
              <a:t> à Malaga, </a:t>
            </a:r>
            <a:r>
              <a:rPr lang="en-US" dirty="0" err="1" smtClean="0"/>
              <a:t>Espangne</a:t>
            </a:r>
            <a:endParaRPr lang="en-US" dirty="0" smtClean="0"/>
          </a:p>
          <a:p>
            <a:r>
              <a:rPr lang="en-US" dirty="0" err="1" smtClean="0"/>
              <a:t>Habit</a:t>
            </a:r>
            <a:r>
              <a:rPr lang="en-US" dirty="0" err="1" smtClean="0"/>
              <a:t>é</a:t>
            </a:r>
            <a:r>
              <a:rPr lang="en-US" dirty="0" smtClean="0"/>
              <a:t> </a:t>
            </a:r>
            <a:r>
              <a:rPr lang="en-US" dirty="0" smtClean="0"/>
              <a:t>à</a:t>
            </a:r>
            <a:r>
              <a:rPr lang="en-US" dirty="0" smtClean="0"/>
              <a:t> Paris: Montmartre, le Marais</a:t>
            </a:r>
          </a:p>
          <a:p>
            <a:pPr lvl="1"/>
            <a:r>
              <a:rPr lang="en-US" dirty="0" smtClean="0"/>
              <a:t>Les </a:t>
            </a:r>
            <a:r>
              <a:rPr lang="en-US" dirty="0" err="1" smtClean="0"/>
              <a:t>guerres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Espagne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p</a:t>
            </a:r>
            <a:r>
              <a:rPr lang="en-US" dirty="0" err="1" smtClean="0"/>
              <a:t>é</a:t>
            </a:r>
            <a:r>
              <a:rPr lang="en-US" dirty="0" err="1" smtClean="0"/>
              <a:t>riode</a:t>
            </a:r>
            <a:r>
              <a:rPr lang="en-US" dirty="0" smtClean="0"/>
              <a:t> </a:t>
            </a:r>
            <a:r>
              <a:rPr lang="en-US" dirty="0" err="1" smtClean="0"/>
              <a:t>bleue</a:t>
            </a:r>
            <a:r>
              <a:rPr lang="en-US" dirty="0" smtClean="0"/>
              <a:t> (1901-1904)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période</a:t>
            </a:r>
            <a:r>
              <a:rPr lang="en-US" dirty="0" smtClean="0"/>
              <a:t> rose (</a:t>
            </a:r>
            <a:r>
              <a:rPr lang="en-US" dirty="0" smtClean="0"/>
              <a:t>1904-1906)</a:t>
            </a:r>
          </a:p>
          <a:p>
            <a:r>
              <a:rPr lang="en-US" dirty="0" smtClean="0"/>
              <a:t>Le </a:t>
            </a:r>
            <a:r>
              <a:rPr lang="en-US" dirty="0" err="1" smtClean="0"/>
              <a:t>cubisme</a:t>
            </a:r>
            <a:r>
              <a:rPr lang="en-US" dirty="0" smtClean="0"/>
              <a:t> (1907-1915)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31746" name="Picture 2" descr="Pablo Picass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11573" y="3352800"/>
            <a:ext cx="4332427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923544"/>
            <a:ext cx="8229600" cy="1847088"/>
          </a:xfrm>
        </p:spPr>
        <p:txBody>
          <a:bodyPr>
            <a:normAutofit/>
          </a:bodyPr>
          <a:lstStyle/>
          <a:p>
            <a:r>
              <a:rPr lang="en-US" dirty="0" smtClean="0"/>
              <a:t>Le </a:t>
            </a:r>
            <a:r>
              <a:rPr lang="en-US" dirty="0" err="1" smtClean="0"/>
              <a:t>vieux</a:t>
            </a:r>
            <a:r>
              <a:rPr lang="en-US" dirty="0" smtClean="0"/>
              <a:t> </a:t>
            </a:r>
            <a:r>
              <a:rPr lang="en-US" dirty="0" err="1" smtClean="0"/>
              <a:t>guitariste</a:t>
            </a:r>
            <a:r>
              <a:rPr lang="en-US" dirty="0" smtClean="0"/>
              <a:t>, 1903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 descr="http://staff.fcps.net/aaford/art/images/Picasso/Picasso_Guitari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81625" y="1790218"/>
            <a:ext cx="3381375" cy="5067782"/>
          </a:xfrm>
          <a:prstGeom prst="rect">
            <a:avLst/>
          </a:prstGeom>
          <a:noFill/>
        </p:spPr>
      </p:pic>
      <p:pic>
        <p:nvPicPr>
          <p:cNvPr id="16388" name="Picture 4" descr="http://images.chapitre.com/ima2/big1/717/57177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43388" y="-10052050"/>
            <a:ext cx="2857500" cy="4229100"/>
          </a:xfrm>
          <a:prstGeom prst="rect">
            <a:avLst/>
          </a:prstGeom>
          <a:noFill/>
        </p:spPr>
      </p:pic>
      <p:pic>
        <p:nvPicPr>
          <p:cNvPr id="16390" name="Picture 6" descr="http://images.chapitre.com/ima2/big1/717/57177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43388" y="-10052050"/>
            <a:ext cx="2857500" cy="4229100"/>
          </a:xfrm>
          <a:prstGeom prst="rect">
            <a:avLst/>
          </a:prstGeom>
          <a:noFill/>
        </p:spPr>
      </p:pic>
      <p:pic>
        <p:nvPicPr>
          <p:cNvPr id="16392" name="Picture 8" descr="http://www.images-chapitre.com/ima2/big1/717/57177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5288" y="-9875838"/>
            <a:ext cx="2857500" cy="4229100"/>
          </a:xfrm>
          <a:prstGeom prst="rect">
            <a:avLst/>
          </a:prstGeom>
          <a:noFill/>
        </p:spPr>
      </p:pic>
      <p:pic>
        <p:nvPicPr>
          <p:cNvPr id="16394" name="Picture 10" descr="L'Homme a la Guitare 1918 Poster - Pablo Picasso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l="20833" r="22222"/>
          <a:stretch>
            <a:fillRect/>
          </a:stretch>
        </p:blipFill>
        <p:spPr bwMode="auto">
          <a:xfrm>
            <a:off x="2438400" y="1773044"/>
            <a:ext cx="2895600" cy="5084956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0" y="990600"/>
            <a:ext cx="67542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err="1" smtClean="0">
                <a:solidFill>
                  <a:schemeClr val="tx2">
                    <a:lumMod val="75000"/>
                  </a:schemeClr>
                </a:solidFill>
              </a:rPr>
              <a:t>L’homme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> à la </a:t>
            </a:r>
            <a:r>
              <a:rPr lang="en-US" sz="4400" dirty="0" err="1" smtClean="0">
                <a:solidFill>
                  <a:schemeClr val="tx2">
                    <a:lumMod val="75000"/>
                  </a:schemeClr>
                </a:solidFill>
              </a:rPr>
              <a:t>guitare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>, 1918 </a:t>
            </a:r>
            <a:endParaRPr lang="en-US" sz="4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r>
              <a:rPr lang="en-US" dirty="0" smtClean="0"/>
              <a:t>1906       </a:t>
            </a:r>
            <a:r>
              <a:rPr lang="en-US" dirty="0" err="1" smtClean="0"/>
              <a:t>Autoportrait</a:t>
            </a:r>
            <a:r>
              <a:rPr lang="en-US" dirty="0" smtClean="0"/>
              <a:t>     1901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8434" name="Picture 2" descr="Autoportrait en bleu 19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2124" y="990600"/>
            <a:ext cx="4341876" cy="5867400"/>
          </a:xfrm>
          <a:prstGeom prst="rect">
            <a:avLst/>
          </a:prstGeom>
          <a:noFill/>
        </p:spPr>
      </p:pic>
      <p:pic>
        <p:nvPicPr>
          <p:cNvPr id="18436" name="Picture 4" descr="Autoportrait avec palette 1906 92x73 cm 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524000"/>
            <a:ext cx="4133850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305800" cy="2572512"/>
          </a:xfrm>
        </p:spPr>
        <p:txBody>
          <a:bodyPr>
            <a:normAutofit/>
          </a:bodyPr>
          <a:lstStyle/>
          <a:p>
            <a:r>
              <a:rPr lang="en-US" dirty="0" err="1" smtClean="0"/>
              <a:t>Autoportrait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1907</a:t>
            </a:r>
            <a:endParaRPr lang="en-US" dirty="0"/>
          </a:p>
        </p:txBody>
      </p:sp>
      <p:pic>
        <p:nvPicPr>
          <p:cNvPr id="2051" name="Picture 3" descr="1907 Autoportrai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304800"/>
            <a:ext cx="4747353" cy="609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					</a:t>
            </a:r>
            <a:r>
              <a:rPr lang="en-US" dirty="0" smtClean="0"/>
              <a:t> </a:t>
            </a:r>
            <a:r>
              <a:rPr lang="en-US" dirty="0" err="1" smtClean="0"/>
              <a:t>Peignage</a:t>
            </a:r>
            <a:r>
              <a:rPr lang="en-US" dirty="0" smtClean="0"/>
              <a:t>, 1906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8">
              <a:buNone/>
            </a:pPr>
            <a:endParaRPr lang="en-US" dirty="0"/>
          </a:p>
        </p:txBody>
      </p:sp>
      <p:pic>
        <p:nvPicPr>
          <p:cNvPr id="17410" name="Picture 2" descr="http://www.insecula.com/Photos/00/00/10/09/ME0000100944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733800" cy="66542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Les </a:t>
            </a:r>
            <a:r>
              <a:rPr lang="en-US" dirty="0" err="1" smtClean="0"/>
              <a:t>trois</a:t>
            </a:r>
            <a:r>
              <a:rPr lang="en-US" dirty="0" smtClean="0"/>
              <a:t> </a:t>
            </a:r>
            <a:r>
              <a:rPr lang="en-US" dirty="0" err="1" smtClean="0"/>
              <a:t>musiciens</a:t>
            </a:r>
            <a:r>
              <a:rPr lang="en-US" dirty="0" smtClean="0"/>
              <a:t>, 1921, MOMA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www.pet-portraitartist.com/old-masters/artists-pics/picasso_3musicians19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35075"/>
            <a:ext cx="5981835" cy="5622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5973762"/>
          </a:xfrm>
        </p:spPr>
        <p:txBody>
          <a:bodyPr>
            <a:normAutofit/>
          </a:bodyPr>
          <a:lstStyle/>
          <a:p>
            <a:r>
              <a:rPr lang="en-US" dirty="0" smtClean="0"/>
              <a:t>                                 Le portrait de 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				Dora </a:t>
            </a:r>
            <a:r>
              <a:rPr lang="en-US" dirty="0" err="1" smtClean="0"/>
              <a:t>Maar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                     	                 1937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				</a:t>
            </a:r>
            <a:r>
              <a:rPr lang="en-US" dirty="0" err="1" smtClean="0"/>
              <a:t>Musée</a:t>
            </a:r>
            <a:r>
              <a:rPr lang="en-US" dirty="0" smtClean="0"/>
              <a:t>  Picasso, 					Paris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5410200"/>
            <a:ext cx="8229600" cy="4525963"/>
          </a:xfrm>
        </p:spPr>
        <p:txBody>
          <a:bodyPr/>
          <a:lstStyle/>
          <a:p>
            <a:r>
              <a:rPr lang="en-US" dirty="0" smtClean="0"/>
              <a:t>                                        </a:t>
            </a:r>
            <a:endParaRPr lang="en-US" dirty="0"/>
          </a:p>
        </p:txBody>
      </p:sp>
      <p:pic>
        <p:nvPicPr>
          <p:cNvPr id="6146" name="Picture 2" descr="http://www.fuenterrebollo.com/Picasso/retrato-dora-maar-19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5350"/>
            <a:ext cx="4572000" cy="6552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 Guernica, 1937</a:t>
            </a:r>
            <a:br>
              <a:rPr lang="en-US" dirty="0" smtClean="0"/>
            </a:br>
            <a:r>
              <a:rPr lang="en-US" dirty="0" smtClean="0"/>
              <a:t>Reina Sofia, Madrid.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http://www.artnewsblog.com/famous-paintings/guernica/guerni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00200"/>
            <a:ext cx="9065172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67</TotalTime>
  <Words>74</Words>
  <Application>Microsoft Office PowerPoint</Application>
  <PresentationFormat>On-screen Show (4:3)</PresentationFormat>
  <Paragraphs>18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Pablo Picasso (1881-1973)</vt:lpstr>
      <vt:lpstr>Le vieux guitariste, 1903</vt:lpstr>
      <vt:lpstr>1906       Autoportrait     1901</vt:lpstr>
      <vt:lpstr>Autoportrait, 1907</vt:lpstr>
      <vt:lpstr>      Peignage, 1906</vt:lpstr>
      <vt:lpstr>Les trois musiciens, 1921, MOMA</vt:lpstr>
      <vt:lpstr>                                 Le portrait de       Dora Maar,                                        1937         Musée  Picasso,      Paris</vt:lpstr>
      <vt:lpstr>Le Guernica, 1937 Reina Sofia, Madrid.</vt:lpstr>
    </vt:vector>
  </TitlesOfParts>
  <Company>Scarsdale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7</cp:revision>
  <dcterms:created xsi:type="dcterms:W3CDTF">2008-10-24T14:47:36Z</dcterms:created>
  <dcterms:modified xsi:type="dcterms:W3CDTF">2008-10-24T15:54:39Z</dcterms:modified>
</cp:coreProperties>
</file>